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7" r:id="rId3"/>
    <p:sldId id="259" r:id="rId4"/>
    <p:sldId id="261" r:id="rId5"/>
    <p:sldId id="262" r:id="rId6"/>
    <p:sldId id="263" r:id="rId7"/>
    <p:sldId id="264" r:id="rId8"/>
    <p:sldId id="266" r:id="rId9"/>
    <p:sldId id="265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8" autoAdjust="0"/>
    <p:restoredTop sz="94660"/>
  </p:normalViewPr>
  <p:slideViewPr>
    <p:cSldViewPr>
      <p:cViewPr>
        <p:scale>
          <a:sx n="66" d="100"/>
          <a:sy n="66" d="100"/>
        </p:scale>
        <p:origin x="-864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0FDC-BC67-4B58-9187-F18E9F0B2E70}" type="datetimeFigureOut">
              <a:rPr lang="el-GR" smtClean="0"/>
              <a:pPr/>
              <a:t>8/6/14</a:t>
            </a:fld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FDE5F7-56FC-43AF-888B-AACED85DDE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0FDC-BC67-4B58-9187-F18E9F0B2E70}" type="datetimeFigureOut">
              <a:rPr lang="el-GR" smtClean="0"/>
              <a:pPr/>
              <a:t>8/6/14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E5F7-56FC-43AF-888B-AACED85DDE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0FDC-BC67-4B58-9187-F18E9F0B2E70}" type="datetimeFigureOut">
              <a:rPr lang="el-GR" smtClean="0"/>
              <a:pPr/>
              <a:t>8/6/14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E5F7-56FC-43AF-888B-AACED85DDE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650FDC-BC67-4B58-9187-F18E9F0B2E70}" type="datetimeFigureOut">
              <a:rPr lang="el-GR" smtClean="0"/>
              <a:pPr/>
              <a:t>8/6/14</a:t>
            </a:fld>
            <a:endParaRPr lang="el-G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2FDE5F7-56FC-43AF-888B-AACED85DDE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0FDC-BC67-4B58-9187-F18E9F0B2E70}" type="datetimeFigureOut">
              <a:rPr lang="el-GR" smtClean="0"/>
              <a:pPr/>
              <a:t>8/6/14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E5F7-56FC-43AF-888B-AACED85DDE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0FDC-BC67-4B58-9187-F18E9F0B2E70}" type="datetimeFigureOut">
              <a:rPr lang="el-GR" smtClean="0"/>
              <a:pPr/>
              <a:t>8/6/14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E5F7-56FC-43AF-888B-AACED85DDE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E5F7-56FC-43AF-888B-AACED85DDE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0FDC-BC67-4B58-9187-F18E9F0B2E70}" type="datetimeFigureOut">
              <a:rPr lang="el-GR" smtClean="0"/>
              <a:pPr/>
              <a:t>8/6/14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0FDC-BC67-4B58-9187-F18E9F0B2E70}" type="datetimeFigureOut">
              <a:rPr lang="el-GR" smtClean="0"/>
              <a:pPr/>
              <a:t>8/6/14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E5F7-56FC-43AF-888B-AACED85DDE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0FDC-BC67-4B58-9187-F18E9F0B2E70}" type="datetimeFigureOut">
              <a:rPr lang="el-GR" smtClean="0"/>
              <a:pPr/>
              <a:t>8/6/14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E5F7-56FC-43AF-888B-AACED85DDE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650FDC-BC67-4B58-9187-F18E9F0B2E70}" type="datetimeFigureOut">
              <a:rPr lang="el-GR" smtClean="0"/>
              <a:pPr/>
              <a:t>8/6/14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FDE5F7-56FC-43AF-888B-AACED85DDE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0FDC-BC67-4B58-9187-F18E9F0B2E70}" type="datetimeFigureOut">
              <a:rPr lang="el-GR" smtClean="0"/>
              <a:pPr/>
              <a:t>8/6/14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FDE5F7-56FC-43AF-888B-AACED85DDE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4650FDC-BC67-4B58-9187-F18E9F0B2E70}" type="datetimeFigureOut">
              <a:rPr lang="el-GR" smtClean="0"/>
              <a:pPr/>
              <a:t>8/6/14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2FDE5F7-56FC-43AF-888B-AACED85DDE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Το ωρολόγιο της Γάζας</a:t>
            </a:r>
            <a:endParaRPr lang="el-GR" dirty="0"/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aza. img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339581"/>
            <a:ext cx="6858048" cy="515725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Γάζα</a:t>
            </a:r>
            <a:endParaRPr lang="el-GR" dirty="0"/>
          </a:p>
        </p:txBody>
      </p:sp>
      <p:sp>
        <p:nvSpPr>
          <p:cNvPr id="5" name="Right Arrow 4"/>
          <p:cNvSpPr/>
          <p:nvPr/>
        </p:nvSpPr>
        <p:spPr>
          <a:xfrm rot="1116396">
            <a:off x="5545345" y="3065802"/>
            <a:ext cx="928694" cy="432012"/>
          </a:xfrm>
          <a:prstGeom prst="rightArrow">
            <a:avLst>
              <a:gd name="adj1" fmla="val 57044"/>
              <a:gd name="adj2" fmla="val 51132"/>
            </a:avLst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Folded Corner 6"/>
          <p:cNvSpPr/>
          <p:nvPr/>
        </p:nvSpPr>
        <p:spPr>
          <a:xfrm rot="20576529">
            <a:off x="712861" y="4703838"/>
            <a:ext cx="1640414" cy="1697087"/>
          </a:xfrm>
          <a:prstGeom prst="foldedCorner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Η Γάζα είναι παραθαλάσσια πόλη της Μέσης Ανατολής.</a:t>
            </a:r>
            <a:endParaRPr lang="el-GR" dirty="0"/>
          </a:p>
        </p:txBody>
      </p:sp>
      <p:sp>
        <p:nvSpPr>
          <p:cNvPr id="8" name="Folded Corner 7"/>
          <p:cNvSpPr/>
          <p:nvPr/>
        </p:nvSpPr>
        <p:spPr>
          <a:xfrm rot="865649">
            <a:off x="7043568" y="4983315"/>
            <a:ext cx="1640414" cy="1697087"/>
          </a:xfrm>
          <a:prstGeom prst="foldedCorner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Κατοικείται εδώ και 3000 χρόνια περίπου.</a:t>
            </a:r>
            <a:endParaRPr lang="el-GR" dirty="0"/>
          </a:p>
        </p:txBody>
      </p:sp>
      <p:sp>
        <p:nvSpPr>
          <p:cNvPr id="9" name="Folded Corner 8"/>
          <p:cNvSpPr/>
          <p:nvPr/>
        </p:nvSpPr>
        <p:spPr>
          <a:xfrm rot="843051">
            <a:off x="6539421" y="673787"/>
            <a:ext cx="1640414" cy="1697087"/>
          </a:xfrm>
          <a:prstGeom prst="foldedCorner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Γνωρίζει σπάνια περιόδους ειρήνης.</a:t>
            </a:r>
            <a:endParaRPr lang="el-GR" dirty="0"/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54" presetClass="entr" presetSubtype="0" ac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defence-point.gr/news/wp-content/uploads/2012/05/jewish-candle-cordoba-sp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256"/>
            <a:ext cx="2877003" cy="1914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12" descr="dscn04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571612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8" name="Picture 14" descr="http://1.bp.blogspot.com/-0ir73xNaPrY/UzseKGpRTgI/AAAAAAAAORw/-6NlFueSG1U/s1600/Apollo_Gaza.jpg"/>
          <p:cNvPicPr>
            <a:picLocks noChangeAspect="1" noChangeArrowheads="1"/>
          </p:cNvPicPr>
          <p:nvPr/>
        </p:nvPicPr>
        <p:blipFill>
          <a:blip r:embed="rId4" cstate="print"/>
          <a:srcRect l="34090" r="27726" b="-3516"/>
          <a:stretch>
            <a:fillRect/>
          </a:stretch>
        </p:blipFill>
        <p:spPr bwMode="auto">
          <a:xfrm rot="418273">
            <a:off x="3100951" y="2940572"/>
            <a:ext cx="1547374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Γάζα</a:t>
            </a:r>
            <a:endParaRPr lang="el-GR" dirty="0"/>
          </a:p>
        </p:txBody>
      </p:sp>
      <p:pic>
        <p:nvPicPr>
          <p:cNvPr id="1026" name="Picture 2" descr="http://ebooks.edu.gr/modules/ebook/show.php/DSDIM-E105/157/1111,4048/images/img2_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1243" y="428605"/>
            <a:ext cx="3673956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Folded Corner 7"/>
          <p:cNvSpPr/>
          <p:nvPr/>
        </p:nvSpPr>
        <p:spPr>
          <a:xfrm rot="859229">
            <a:off x="7244087" y="2685707"/>
            <a:ext cx="1714512" cy="171451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Αναπτύχθηκε μέσω του εμπορίου.</a:t>
            </a:r>
            <a:endParaRPr lang="el-GR" dirty="0"/>
          </a:p>
        </p:txBody>
      </p:sp>
      <p:sp>
        <p:nvSpPr>
          <p:cNvPr id="12" name="Folded Corner 11"/>
          <p:cNvSpPr/>
          <p:nvPr/>
        </p:nvSpPr>
        <p:spPr>
          <a:xfrm rot="21066942">
            <a:off x="4578622" y="4609318"/>
            <a:ext cx="2099745" cy="209913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Χριστιανοί, Ιουδαϊστές και οπαδοί της αρχαίας θρησκείας συνυπήρχαν αρμονικά.</a:t>
            </a:r>
            <a:endParaRPr lang="el-GR" dirty="0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Επέστρεψε στη γενέτειρά του για να διδάξει ρητορική στην περίφημη σχολή της.</a:t>
            </a:r>
          </a:p>
          <a:p>
            <a:r>
              <a:rPr lang="el-GR" dirty="0" smtClean="0"/>
              <a:t>Ανέλαβε και τη διεύθυνσή της.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Προκόπιος ο Γαζαίος</a:t>
            </a:r>
            <a:endParaRPr lang="el-GR" dirty="0"/>
          </a:p>
        </p:txBody>
      </p:sp>
      <p:pic>
        <p:nvPicPr>
          <p:cNvPr id="4" name="Picture 2" descr="http://www.hellinon.net/NeesSelides/VivliothikiAlexandreias.files/image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429000"/>
            <a:ext cx="3604536" cy="2857520"/>
          </a:xfrm>
          <a:prstGeom prst="rect">
            <a:avLst/>
          </a:prstGeom>
          <a:noFill/>
        </p:spPr>
      </p:pic>
      <p:sp>
        <p:nvSpPr>
          <p:cNvPr id="5" name="Folded Corner 4"/>
          <p:cNvSpPr/>
          <p:nvPr/>
        </p:nvSpPr>
        <p:spPr>
          <a:xfrm rot="20260054">
            <a:off x="4904879" y="4047632"/>
            <a:ext cx="1714512" cy="171451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Σπούδασε στην Αλεξάνδρεια.</a:t>
            </a:r>
            <a:endParaRPr lang="el-GR" dirty="0"/>
          </a:p>
        </p:txBody>
      </p:sp>
      <p:sp>
        <p:nvSpPr>
          <p:cNvPr id="6" name="Folded Corner 5"/>
          <p:cNvSpPr/>
          <p:nvPr/>
        </p:nvSpPr>
        <p:spPr>
          <a:xfrm rot="1007981">
            <a:off x="6783448" y="2211424"/>
            <a:ext cx="1714512" cy="171451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Γεννήθηκε το 460 μ.Χ. στη Γάζα.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750"/>
                            </p:stCondLst>
                            <p:childTnLst>
                              <p:par>
                                <p:cTn id="3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37" fill="hold">
                                          <p:stCondLst>
                                            <p:cond delay="13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7" decel="50000" autoRev="1" fill="hold">
                                          <p:stCondLst>
                                            <p:cond delay="13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1" fill="hold">
                                          <p:stCondLst>
                                            <p:cond delay="25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650"/>
                            </p:stCondLst>
                            <p:childTnLst>
                              <p:par>
                                <p:cTn id="4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37" fill="hold">
                                          <p:stCondLst>
                                            <p:cond delay="13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7" decel="50000" autoRev="1" fill="hold">
                                          <p:stCondLst>
                                            <p:cond delay="13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" fill="hold">
                                          <p:stCondLst>
                                            <p:cond delay="25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Ο Χέρμαν </a:t>
            </a:r>
            <a:r>
              <a:rPr lang="el-GR" dirty="0" smtClean="0"/>
              <a:t>Ντηλ δημοσιεύει ένα κείμενο με τίτλο «Έκφρασις Ωρολογίου». </a:t>
            </a:r>
          </a:p>
          <a:p>
            <a:r>
              <a:rPr lang="el-GR" dirty="0" smtClean="0"/>
              <a:t>Πρόκειται για μια περιγραφή ενός εντυπωσιακού ωρολογίου.</a:t>
            </a:r>
          </a:p>
          <a:p>
            <a:r>
              <a:rPr lang="el-GR" dirty="0" smtClean="0"/>
              <a:t>Συγγραφέας του είναι ο Προκόπιος ο Γαζαίος, ο οποίος έχει γράψει στα Ελληνικά.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Προκόπιος ο Γαζαίος</a:t>
            </a:r>
            <a:endParaRPr lang="el-GR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κτίσμα.4.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857364"/>
            <a:ext cx="2500330" cy="33380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κατασκευή</a:t>
            </a:r>
            <a:endParaRPr lang="el-GR" dirty="0"/>
          </a:p>
        </p:txBody>
      </p:sp>
      <p:pic>
        <p:nvPicPr>
          <p:cNvPr id="17410" name="Picture 2" descr="http://3.bp.blogspot.com/_Av2goqtc530/TJtzy25KAJI/AAAAAAAAEcE/5FugyXOwIEs/s1600/athena-ni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85926"/>
            <a:ext cx="3819525" cy="3752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κτίσμα.3.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4357694"/>
            <a:ext cx="3143272" cy="1934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214910" y="6000768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Κτήρια τα οποία πιθανόν παρουσιάζουν ομοιότητες με το ωρολόγιο.</a:t>
            </a:r>
            <a:endParaRPr lang="el-GR" sz="1400" dirty="0"/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bhandlungenderk1917akaduoft_0857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28" t="10627" r="10135" b="11439"/>
          <a:stretch>
            <a:fillRect/>
          </a:stretch>
        </p:blipFill>
        <p:spPr>
          <a:xfrm>
            <a:off x="2071670" y="214290"/>
            <a:ext cx="5072098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 descr="abhandlungenderk1917akaduoft_0859.jpg"/>
          <p:cNvPicPr>
            <a:picLocks noChangeAspect="1"/>
          </p:cNvPicPr>
          <p:nvPr/>
        </p:nvPicPr>
        <p:blipFill>
          <a:blip r:embed="rId2" cstate="print"/>
          <a:srcRect t="9412" r="16949" b="15294"/>
          <a:stretch>
            <a:fillRect/>
          </a:stretch>
        </p:blipFill>
        <p:spPr>
          <a:xfrm>
            <a:off x="1928794" y="142852"/>
            <a:ext cx="5031896" cy="6715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olded Corner 4"/>
          <p:cNvSpPr/>
          <p:nvPr/>
        </p:nvSpPr>
        <p:spPr>
          <a:xfrm rot="1409018">
            <a:off x="6792314" y="4339255"/>
            <a:ext cx="2131667" cy="226459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Είναι πιθανό οι Αρχαίοι να είχαν περισσότερες τεχνολογικές γνώσεις από όσες νομίζουμε.</a:t>
            </a:r>
            <a:endParaRPr lang="el-GR" dirty="0"/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595694"/>
          </a:xfrm>
        </p:spPr>
        <p:txBody>
          <a:bodyPr/>
          <a:lstStyle/>
          <a:p>
            <a:pPr algn="ctr">
              <a:buNone/>
            </a:pPr>
            <a:r>
              <a:rPr lang="el-GR" dirty="0" smtClean="0"/>
              <a:t>Μαθητές:</a:t>
            </a:r>
          </a:p>
          <a:p>
            <a:pPr algn="ctr">
              <a:buNone/>
            </a:pPr>
            <a:r>
              <a:rPr lang="el-GR" dirty="0" smtClean="0"/>
              <a:t>Λυδία Μπόρση ,Γιώργος Μαυρογιώργης</a:t>
            </a:r>
            <a:r>
              <a:rPr lang="en-US" dirty="0" smtClean="0"/>
              <a:t>,</a:t>
            </a:r>
            <a:endParaRPr lang="el-GR" dirty="0" smtClean="0"/>
          </a:p>
          <a:p>
            <a:pPr algn="ctr">
              <a:buNone/>
            </a:pPr>
            <a:r>
              <a:rPr lang="el-GR" dirty="0" smtClean="0"/>
              <a:t>Μπίμπε Ίνα, Πετμεζά Δήμητρα, Ξενάκης Φώτιος, Πετρόγγονας Ευάγγελος, Φούκα Δήμητρα,</a:t>
            </a:r>
          </a:p>
          <a:p>
            <a:pPr algn="ctr">
              <a:buNone/>
            </a:pPr>
            <a:r>
              <a:rPr lang="el-GR" dirty="0" smtClean="0"/>
              <a:t>Μάλαμα Α., </a:t>
            </a:r>
          </a:p>
          <a:p>
            <a:pPr algn="ctr">
              <a:buNone/>
            </a:pPr>
            <a:r>
              <a:rPr lang="el-GR" dirty="0" smtClean="0"/>
              <a:t>Με την ευγενική βοήθεια του Κ.</a:t>
            </a:r>
            <a:r>
              <a:rPr lang="en-US" dirty="0" smtClean="0"/>
              <a:t> </a:t>
            </a:r>
            <a:r>
              <a:rPr lang="el-GR" dirty="0" smtClean="0"/>
              <a:t>Λουκάτου Δ. και των μαθητών </a:t>
            </a:r>
            <a:r>
              <a:rPr lang="el-GR" dirty="0" err="1" smtClean="0"/>
              <a:t>Χονδρογεώργου</a:t>
            </a:r>
            <a:r>
              <a:rPr lang="el-GR" dirty="0" smtClean="0"/>
              <a:t>, Χρονόπουλου Κ. (Δ2) </a:t>
            </a:r>
            <a:r>
              <a:rPr lang="el-GR" dirty="0" err="1" smtClean="0"/>
              <a:t>Καλαμβάκη</a:t>
            </a:r>
            <a:r>
              <a:rPr lang="el-GR" dirty="0" smtClean="0"/>
              <a:t> Σ., Καρατζά Ν. (Α1) 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Όμιλος: </a:t>
            </a:r>
            <a:r>
              <a:rPr smtClean="0"/>
              <a:t>"</a:t>
            </a:r>
            <a:r>
              <a:rPr lang="el-GR" dirty="0" smtClean="0"/>
              <a:t>Μαθηματικά &amp; Πολιτισμός </a:t>
            </a:r>
            <a:r>
              <a:rPr smtClean="0"/>
              <a:t>"</a:t>
            </a:r>
            <a:endParaRPr lang="el-GR" dirty="0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435</TotalTime>
  <Words>206</Words>
  <Application>Microsoft Macintosh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Paper</vt:lpstr>
      <vt:lpstr>Το ωρολόγιο της Γάζας</vt:lpstr>
      <vt:lpstr>Γάζα</vt:lpstr>
      <vt:lpstr>Γάζα</vt:lpstr>
      <vt:lpstr>Προκόπιος ο Γαζαίος</vt:lpstr>
      <vt:lpstr>Προκόπιος ο Γαζαίος</vt:lpstr>
      <vt:lpstr>Η κατασκευή</vt:lpstr>
      <vt:lpstr>PowerPoint Presentation</vt:lpstr>
      <vt:lpstr>PowerPoint Presentation</vt:lpstr>
      <vt:lpstr>Όμιλος: "Μαθηματικά &amp; Πολιτισμός "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Γάζα</dc:title>
  <dc:creator>Λυδία</dc:creator>
  <cp:lastModifiedBy>Theodor Petrescou</cp:lastModifiedBy>
  <cp:revision>38</cp:revision>
  <dcterms:created xsi:type="dcterms:W3CDTF">2014-05-08T14:18:28Z</dcterms:created>
  <dcterms:modified xsi:type="dcterms:W3CDTF">2014-06-08T16:40:22Z</dcterms:modified>
</cp:coreProperties>
</file>